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704" r:id="rId4"/>
  </p:sldMasterIdLst>
  <p:sldIdLst>
    <p:sldId id="257" r:id="rId5"/>
    <p:sldId id="258" r:id="rId6"/>
    <p:sldId id="319" r:id="rId7"/>
    <p:sldId id="259" r:id="rId8"/>
    <p:sldId id="380" r:id="rId9"/>
    <p:sldId id="283" r:id="rId10"/>
    <p:sldId id="288" r:id="rId11"/>
    <p:sldId id="373" r:id="rId12"/>
    <p:sldId id="327" r:id="rId13"/>
    <p:sldId id="381" r:id="rId14"/>
    <p:sldId id="291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1"/>
    <a:srgbClr val="8199B3"/>
    <a:srgbClr val="090A0E"/>
    <a:srgbClr val="F0BBB3"/>
    <a:srgbClr val="4F4977"/>
    <a:srgbClr val="FE9843"/>
    <a:srgbClr val="35353F"/>
    <a:srgbClr val="363C48"/>
    <a:srgbClr val="444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BDDC-95E4-4D93-A32C-435CE41DA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C219D-DED7-4E06-BB87-58603C69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54D5F-682F-43CC-AE48-561AECB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4D93-A49C-4A23-845C-2BB876AB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4B3F3-5ACB-4F07-B45D-344C74F2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B029-F744-4C6A-AC51-64E8658D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0DE69-0BC3-40BF-94E9-C4E53E38D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8C290-D440-4A64-8D69-C5FEA89C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FE4CA-4E96-4FA9-9DCA-6F523FEA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081A7-14BB-449F-94CD-896E59CD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3E920-84B1-4A4D-AF3A-0E0D1661A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44DD8-B80B-4B64-AA14-A913B732D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F897-4129-45F0-B2D4-E5D112A5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017A-70D3-4C6A-B4FC-56AC3D2C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A964-6E1D-431A-AA81-F0702F18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7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6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1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0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6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1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1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4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70D4-8453-40C9-911D-5C98F4D8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69A3-BE57-4BE9-8EBC-75520C4E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938B-B930-475B-8D5C-6AEB744D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C46A-CE6F-4FE9-8BF0-585F6BA2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67C4-6F7A-406C-909E-B1B418C8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5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0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5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41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37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88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675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6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7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0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7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F368-5227-43C9-BA9E-97A995DE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5C4F-10CD-4627-9B34-B30FEEA8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ADFFB-694A-4064-847C-A3079FC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DEF6-9D15-4875-B95B-0E13D30B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01AB-2B45-41A3-A494-56C26614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44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91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0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79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48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92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0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78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3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9985-5353-4466-9CC6-B5E099DF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089D-3365-4AFF-BEB1-B77124821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DA8BA-27EA-4C77-B229-A62208652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DD9F-77D2-4826-AE8C-248B8C9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72E02-9959-4FE9-B00B-DAE9A4DF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3D594-E55D-4BAA-98DA-B3E96F13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41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10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1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728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84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535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857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02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75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0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BFF-E4AC-4B3B-B8F1-A365831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B44A9-CABE-4551-A31D-7709FA5B8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3B261-11C3-48F5-9B1A-B08B096EF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2566A-AE41-43F2-8315-757166BF1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99E06-88AD-49CD-A21D-AE8BD494B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8788A-4069-4389-B7F3-4E3E1791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B9151-575C-4032-9270-809D37B3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9FEC7-0F35-488B-9654-89D63F86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83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02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39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81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9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41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92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98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46BB-2973-4C07-B492-711CF386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77820-D1AB-478F-B6AC-868EC20A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E81C1-E0C7-491B-A300-64BECF94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51D8C-0A95-4590-B006-65348D63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21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81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06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06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8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73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304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168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620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74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75626-8538-4010-9A33-30CFC380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CD763-1C0D-486D-B9DC-BD74C242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155DA-F9C6-4B7A-999C-E68118A4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6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67EF-8F3B-4A0E-8D8E-162D6926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96E9-049F-4FE8-A2EB-A46E96B0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B7745-AFCD-42D6-9319-0E488C746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C1CF3-BD36-470E-81B7-BFA5D0BF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CF53B-F92D-444D-8E6F-30DA5E92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BA494-0B7F-49E3-AF8E-9058B203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4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2642-FAAA-4142-B208-D5A939D5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5A262-F8E1-4DF3-A08F-5DB94B82F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879EE-292B-4081-B3BF-7C60C6C9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146DB-9459-4BFE-804A-416993CA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B4EC9-3338-4945-9B76-B9C406B7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7A64-6461-4AA0-BFC0-F4FA99A6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C9CD1-7D99-4ECB-86DA-8A7D2760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62603-9A2C-4721-A37A-FCB7D42D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CACC-8E86-42C1-92A4-A6F829743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F4B4-3E6F-433C-83CC-EB4EEACF25A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4364-CA9C-4413-80C8-E9D4A2301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B09F-6939-4430-8397-5FF522600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D9F-EB36-4603-B4F7-07E1343B3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6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5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/4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5.sv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jp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9A9B0-80E8-44EF-B298-30B13C974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075BFA-DB8A-41DA-BF7E-604E4B2D9DEE}"/>
              </a:ext>
            </a:extLst>
          </p:cNvPr>
          <p:cNvSpPr/>
          <p:nvPr/>
        </p:nvSpPr>
        <p:spPr>
          <a:xfrm>
            <a:off x="3352799" y="1719262"/>
            <a:ext cx="5486401" cy="2814637"/>
          </a:xfrm>
          <a:prstGeom prst="rect">
            <a:avLst/>
          </a:prstGeom>
          <a:solidFill>
            <a:schemeClr val="tx1">
              <a:alpha val="88000"/>
            </a:schemeClr>
          </a:solidFill>
          <a:ln w="34925">
            <a:solidFill>
              <a:srgbClr val="00F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7DEAF8C-39B3-449C-9A16-0710657164E3}"/>
              </a:ext>
            </a:extLst>
          </p:cNvPr>
          <p:cNvSpPr txBox="1">
            <a:spLocks/>
          </p:cNvSpPr>
          <p:nvPr/>
        </p:nvSpPr>
        <p:spPr>
          <a:xfrm>
            <a:off x="3665695" y="2411580"/>
            <a:ext cx="4860608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00FF0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Presentation</a:t>
            </a:r>
          </a:p>
          <a:p>
            <a:pPr algn="ctr"/>
            <a:r>
              <a:rPr lang="en-GB" sz="7200" b="1" dirty="0">
                <a:solidFill>
                  <a:srgbClr val="00FF0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7988E1-D5FF-425A-A839-F2F49E89DE01}"/>
              </a:ext>
            </a:extLst>
          </p:cNvPr>
          <p:cNvGrpSpPr/>
          <p:nvPr/>
        </p:nvGrpSpPr>
        <p:grpSpPr>
          <a:xfrm>
            <a:off x="5178630" y="3857761"/>
            <a:ext cx="2108280" cy="618470"/>
            <a:chOff x="9848995" y="179637"/>
            <a:chExt cx="2108280" cy="6184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0FDBE26-D6CD-4F50-9115-FDF5004B8B5A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</p:grpSpPr>
          <p:pic>
            <p:nvPicPr>
              <p:cNvPr id="25" name="Graphic 24" descr="Earth globe: Americas">
                <a:extLst>
                  <a:ext uri="{FF2B5EF4-FFF2-40B4-BE49-F238E27FC236}">
                    <a16:creationId xmlns:a16="http://schemas.microsoft.com/office/drawing/2014/main" id="{1BA5B290-17F2-44EC-9027-6391D1C55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2" name="Graphic 18">
              <a:extLst>
                <a:ext uri="{FF2B5EF4-FFF2-40B4-BE49-F238E27FC236}">
                  <a16:creationId xmlns:a16="http://schemas.microsoft.com/office/drawing/2014/main" id="{14CF5469-2F44-42A9-9496-5C21EC1FA205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A029038-F25C-4104-AA62-2320FC85D192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0E3B5C-ADF3-49BD-B3B4-BFC87152DFB3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B8B436-05DE-423E-87BA-87EE3D3ADF22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AD77C1-2974-47A9-BFF2-1C72168C565D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DD0830-1174-4368-9B3A-7C088DE62C05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1D413F5-708E-4027-8ADF-A8CA138C0B5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0F32D40-28BB-4921-B082-5D0E008AD7AC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C8CE7-AF09-4798-973B-9D9A64EBD65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1D42C9-05A3-469F-806B-9C47FC0D18BF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403E3E-D1CC-4DE1-BEF5-011272F00247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DEA7120-3903-4FEA-8F92-E338468850E9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8A35BA-699C-4377-99D9-28BCE75C577E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9FC851EB-3DEB-42DF-9EE6-B0ABD568C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4897" y="1320333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20EEDDC-8DAA-4E7C-9E52-E6B3250E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FAE7D-C951-4D03-BBD0-78DAAE7733D5}"/>
              </a:ext>
            </a:extLst>
          </p:cNvPr>
          <p:cNvSpPr/>
          <p:nvPr/>
        </p:nvSpPr>
        <p:spPr>
          <a:xfrm>
            <a:off x="1177491" y="552450"/>
            <a:ext cx="10279522" cy="5724525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87093C-0EB0-469B-87FD-CA80E98D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4493" y="4834534"/>
            <a:ext cx="904018" cy="1390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D1C50-6594-4510-97EA-B966E2A1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2638" y="1021107"/>
            <a:ext cx="1491528" cy="866049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873481B-C14A-4159-963F-04B3C21F23F4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FCFF06B-BCFB-428C-8FB7-3750EC1F8769}"/>
              </a:ext>
            </a:extLst>
          </p:cNvPr>
          <p:cNvSpPr txBox="1">
            <a:spLocks/>
          </p:cNvSpPr>
          <p:nvPr/>
        </p:nvSpPr>
        <p:spPr>
          <a:xfrm>
            <a:off x="1025132" y="5405180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5341A-7684-4DF0-93B8-529B38FB892B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AFD1AB2-3065-4FCA-80A0-BFE84F9BDAB7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4A04CB5-B5CB-4730-8D06-9A336BF2CECE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5AB84B3-9068-4C45-92F4-E66A501015AD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4125C-B89B-4302-8655-C1CC67BE7902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D8C2A45-24E4-4A79-83A2-754C8EB39B07}"/>
              </a:ext>
            </a:extLst>
          </p:cNvPr>
          <p:cNvSpPr txBox="1">
            <a:spLocks/>
          </p:cNvSpPr>
          <p:nvPr/>
        </p:nvSpPr>
        <p:spPr>
          <a:xfrm>
            <a:off x="6190796" y="4415448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24" name="Picture Placeholder 16" descr="Pencil">
            <a:extLst>
              <a:ext uri="{FF2B5EF4-FFF2-40B4-BE49-F238E27FC236}">
                <a16:creationId xmlns:a16="http://schemas.microsoft.com/office/drawing/2014/main" id="{09487EBB-1F9A-44C7-BE8A-DC2F37C6F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CA48D8-BC6C-4D6E-B5B1-D27ABC52F329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C67DB3-E285-4086-B4FB-54BFF6A23B6F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A8FCE4-1EC4-4DFA-B0E9-391636AAF42A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5C9373E6-4763-429D-9DFB-4D3DD8C43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782932"/>
            <a:ext cx="49195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992766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B94601-80BB-44B8-8BF4-C1468AEE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075BFA-DB8A-41DA-BF7E-604E4B2D9DEE}"/>
              </a:ext>
            </a:extLst>
          </p:cNvPr>
          <p:cNvSpPr/>
          <p:nvPr/>
        </p:nvSpPr>
        <p:spPr>
          <a:xfrm>
            <a:off x="0" y="1274441"/>
            <a:ext cx="12191998" cy="4240533"/>
          </a:xfrm>
          <a:prstGeom prst="rect">
            <a:avLst/>
          </a:prstGeom>
          <a:solidFill>
            <a:schemeClr val="tx1">
              <a:alpha val="8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7DEAF8C-39B3-449C-9A16-0710657164E3}"/>
              </a:ext>
            </a:extLst>
          </p:cNvPr>
          <p:cNvSpPr txBox="1">
            <a:spLocks/>
          </p:cNvSpPr>
          <p:nvPr/>
        </p:nvSpPr>
        <p:spPr>
          <a:xfrm>
            <a:off x="4752975" y="2657475"/>
            <a:ext cx="6253875" cy="1543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chemeClr val="bg1"/>
                </a:solidFill>
                <a:latin typeface="Raleway" panose="020B0503030101060003" pitchFamily="34" charset="0"/>
                <a:cs typeface="Baloo" panose="03080902040302020200" pitchFamily="66" charset="0"/>
              </a:rPr>
              <a:t>Presentation Main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1B4D1-0399-43CE-97C2-BD316772F905}"/>
              </a:ext>
            </a:extLst>
          </p:cNvPr>
          <p:cNvSpPr txBox="1"/>
          <p:nvPr/>
        </p:nvSpPr>
        <p:spPr>
          <a:xfrm>
            <a:off x="868950" y="1551685"/>
            <a:ext cx="4400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Description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Timeline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Summary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6D384A-2390-45FD-9F1A-C4250AE71578}"/>
              </a:ext>
            </a:extLst>
          </p:cNvPr>
          <p:cNvSpPr/>
          <p:nvPr/>
        </p:nvSpPr>
        <p:spPr>
          <a:xfrm>
            <a:off x="7451186" y="4643437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25C510-7AAD-4810-B624-FA8B96B7C27A}"/>
              </a:ext>
            </a:extLst>
          </p:cNvPr>
          <p:cNvSpPr/>
          <p:nvPr/>
        </p:nvSpPr>
        <p:spPr>
          <a:xfrm>
            <a:off x="7820472" y="4643437"/>
            <a:ext cx="266700" cy="266700"/>
          </a:xfrm>
          <a:prstGeom prst="ellipse">
            <a:avLst/>
          </a:prstGeom>
          <a:solidFill>
            <a:srgbClr val="00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024DB-F685-4D8A-940A-1836556BB7CF}"/>
              </a:ext>
            </a:extLst>
          </p:cNvPr>
          <p:cNvSpPr/>
          <p:nvPr/>
        </p:nvSpPr>
        <p:spPr>
          <a:xfrm>
            <a:off x="8184814" y="4643437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B589DC-0273-4850-BFC2-3247FBE9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491" y="1863567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DE1F89-2A00-4F57-8758-2B48E2281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6014BC3-800E-479B-AD88-C4A6842318B3}"/>
              </a:ext>
            </a:extLst>
          </p:cNvPr>
          <p:cNvSpPr/>
          <p:nvPr/>
        </p:nvSpPr>
        <p:spPr>
          <a:xfrm>
            <a:off x="0" y="1409699"/>
            <a:ext cx="12192000" cy="4219575"/>
          </a:xfrm>
          <a:prstGeom prst="rect">
            <a:avLst/>
          </a:prstGeom>
          <a:solidFill>
            <a:schemeClr val="tx1">
              <a:alpha val="8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1954791" y="547725"/>
            <a:ext cx="8738609" cy="1008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Placeholder 43" descr="A candle in it&#10;&#10;Description automatically generated">
            <a:extLst>
              <a:ext uri="{FF2B5EF4-FFF2-40B4-BE49-F238E27FC236}">
                <a16:creationId xmlns:a16="http://schemas.microsoft.com/office/drawing/2014/main" id="{4468D115-5271-4A38-B61A-A718FD9CA3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743"/>
          <a:stretch>
            <a:fillRect/>
          </a:stretch>
        </p:blipFill>
        <p:spPr/>
      </p:pic>
      <p:pic>
        <p:nvPicPr>
          <p:cNvPr id="72" name="Picture Placeholder 71" descr="A close up of a flag&#10;&#10;Description automatically generated">
            <a:extLst>
              <a:ext uri="{FF2B5EF4-FFF2-40B4-BE49-F238E27FC236}">
                <a16:creationId xmlns:a16="http://schemas.microsoft.com/office/drawing/2014/main" id="{D24BF79F-32C3-4410-8F60-E05F7AA547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15033"/>
          <a:stretch>
            <a:fillRect/>
          </a:stretch>
        </p:blipFill>
        <p:spPr/>
      </p:pic>
      <p:pic>
        <p:nvPicPr>
          <p:cNvPr id="86" name="Picture Placeholder 85" descr="A close up of a flower&#10;&#10;Description automatically generated">
            <a:extLst>
              <a:ext uri="{FF2B5EF4-FFF2-40B4-BE49-F238E27FC236}">
                <a16:creationId xmlns:a16="http://schemas.microsoft.com/office/drawing/2014/main" id="{900441F8-8682-4644-B44A-6E38F3E645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r="8210"/>
          <a:stretch>
            <a:fillRect/>
          </a:stretch>
        </p:blipFill>
        <p:spPr/>
      </p:pic>
      <p:pic>
        <p:nvPicPr>
          <p:cNvPr id="88" name="Picture Placeholder 87" descr="A close up of a green plant&#10;&#10;Description automatically generated">
            <a:extLst>
              <a:ext uri="{FF2B5EF4-FFF2-40B4-BE49-F238E27FC236}">
                <a16:creationId xmlns:a16="http://schemas.microsoft.com/office/drawing/2014/main" id="{7BB3419E-AF02-406A-9179-EC2E4DC057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7357"/>
          <a:stretch>
            <a:fillRect/>
          </a:stretch>
        </p:blipFill>
        <p:spPr/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66A79CA7-71D7-4E51-AFD2-6B4D5727B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4800" y="5292746"/>
            <a:ext cx="1491528" cy="8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E59979-A11D-4164-82E4-FD115652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319835-4C28-46DB-BADC-5C8AAADCC884}"/>
              </a:ext>
            </a:extLst>
          </p:cNvPr>
          <p:cNvSpPr/>
          <p:nvPr/>
        </p:nvSpPr>
        <p:spPr>
          <a:xfrm>
            <a:off x="0" y="590549"/>
            <a:ext cx="12192000" cy="5381625"/>
          </a:xfrm>
          <a:prstGeom prst="rect">
            <a:avLst/>
          </a:prstGeom>
          <a:solidFill>
            <a:schemeClr val="tx1">
              <a:alpha val="8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3887A-C3FA-4576-8051-3EE9D56B1E08}"/>
              </a:ext>
            </a:extLst>
          </p:cNvPr>
          <p:cNvSpPr txBox="1"/>
          <p:nvPr/>
        </p:nvSpPr>
        <p:spPr>
          <a:xfrm>
            <a:off x="755493" y="3244902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FDFA1-54F2-4AEC-BB0D-262DE9D1E9D0}"/>
              </a:ext>
            </a:extLst>
          </p:cNvPr>
          <p:cNvSpPr txBox="1">
            <a:spLocks/>
          </p:cNvSpPr>
          <p:nvPr/>
        </p:nvSpPr>
        <p:spPr>
          <a:xfrm>
            <a:off x="2009810" y="999555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5400" b="1" dirty="0">
                <a:solidFill>
                  <a:prstClr val="white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Awards &amp; 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F7059-BE97-4694-BF9C-D0A084AFB575}"/>
              </a:ext>
            </a:extLst>
          </p:cNvPr>
          <p:cNvSpPr txBox="1"/>
          <p:nvPr/>
        </p:nvSpPr>
        <p:spPr>
          <a:xfrm>
            <a:off x="4495217" y="3244902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4713C-168E-4F4C-83A6-D092E15BA589}"/>
              </a:ext>
            </a:extLst>
          </p:cNvPr>
          <p:cNvSpPr txBox="1"/>
          <p:nvPr/>
        </p:nvSpPr>
        <p:spPr>
          <a:xfrm>
            <a:off x="8234941" y="3244902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99E034D5-734F-4BD0-B3FE-33F696B43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815" y="1901928"/>
            <a:ext cx="1185812" cy="1185812"/>
          </a:xfrm>
          <a:prstGeom prst="rect">
            <a:avLst/>
          </a:prstGeom>
        </p:spPr>
      </p:pic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949E75DB-5C4C-490E-ACD2-14B47C435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7257" y="2061647"/>
            <a:ext cx="866376" cy="866374"/>
          </a:xfrm>
          <a:prstGeom prst="rect">
            <a:avLst/>
          </a:prstGeom>
        </p:spPr>
      </p:pic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9210347A-7310-4755-8152-A61D17474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3880" y="1979788"/>
            <a:ext cx="1032578" cy="103257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E801962-E8F3-4827-802F-67A70F912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35972" y="996483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EBE19A-36C5-4261-B8C9-1E12ECAC6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B5A5AF-DA9D-4D97-AA18-2A223753CBA3}"/>
              </a:ext>
            </a:extLst>
          </p:cNvPr>
          <p:cNvSpPr/>
          <p:nvPr/>
        </p:nvSpPr>
        <p:spPr>
          <a:xfrm>
            <a:off x="5708648" y="1274441"/>
            <a:ext cx="5921377" cy="4240533"/>
          </a:xfrm>
          <a:prstGeom prst="rect">
            <a:avLst/>
          </a:prstGeom>
          <a:solidFill>
            <a:schemeClr val="tx1">
              <a:alpha val="8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40422" y="2416017"/>
            <a:ext cx="5616575" cy="3604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DEFA4D9-481C-41F5-BE30-C4184B20F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491" y="1863567"/>
            <a:ext cx="904018" cy="139080"/>
          </a:xfrm>
          <a:prstGeom prst="rect">
            <a:avLst/>
          </a:prstGeom>
        </p:spPr>
      </p:pic>
      <p:pic>
        <p:nvPicPr>
          <p:cNvPr id="24" name="Picture Placeholder 23" descr="A picture containing flying, sky, kite, pinwheel&#10;&#10;Description automatically generated">
            <a:extLst>
              <a:ext uri="{FF2B5EF4-FFF2-40B4-BE49-F238E27FC236}">
                <a16:creationId xmlns:a16="http://schemas.microsoft.com/office/drawing/2014/main" id="{FD22C7DB-3326-49BD-BE8F-10920C6871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63C9AD-6850-4D8E-9431-B8FE50118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C83F6-06E4-4B9F-BC68-1E3868C149B0}"/>
              </a:ext>
            </a:extLst>
          </p:cNvPr>
          <p:cNvSpPr/>
          <p:nvPr/>
        </p:nvSpPr>
        <p:spPr>
          <a:xfrm>
            <a:off x="501800" y="497161"/>
            <a:ext cx="11145181" cy="5648738"/>
          </a:xfrm>
          <a:prstGeom prst="rect">
            <a:avLst/>
          </a:prstGeom>
          <a:solidFill>
            <a:schemeClr val="tx1">
              <a:alpha val="8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265868" y="5978324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6843" y="702742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7F5605-E1E4-4949-B0C7-49A802D29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259" y="4459108"/>
            <a:ext cx="485254" cy="10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CD10B4B-2B83-4666-B8D9-6B5B4DEFB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419100" y="317886"/>
            <a:ext cx="11410950" cy="6225789"/>
          </a:xfrm>
          <a:prstGeom prst="rect">
            <a:avLst/>
          </a:prstGeom>
          <a:solidFill>
            <a:schemeClr val="tx1">
              <a:alpha val="82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0200"/>
              </p:ext>
            </p:extLst>
          </p:nvPr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3038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582254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Area/Nature of Focus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Significance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314634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Title/Work/Achievement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478273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531949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821494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45E78DF-647B-4476-9470-54F952ED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1943" y="127768"/>
            <a:ext cx="1491528" cy="8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0A94CC-5904-4433-B683-BBA8A8B8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FEE211-534C-4487-9ED2-CDB086474F80}"/>
              </a:ext>
            </a:extLst>
          </p:cNvPr>
          <p:cNvSpPr/>
          <p:nvPr/>
        </p:nvSpPr>
        <p:spPr>
          <a:xfrm>
            <a:off x="495300" y="504825"/>
            <a:ext cx="5267325" cy="5934075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1" y="1439641"/>
            <a:ext cx="1816574" cy="122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91980" y="615240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Personal Life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74" y="1621624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6B3970-D6BD-40AD-B2C2-00B5826BA79E}"/>
              </a:ext>
            </a:extLst>
          </p:cNvPr>
          <p:cNvSpPr/>
          <p:nvPr/>
        </p:nvSpPr>
        <p:spPr>
          <a:xfrm>
            <a:off x="4269836" y="5793764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675259-F0D6-4A1E-B91D-AD1CCC369E7A}"/>
              </a:ext>
            </a:extLst>
          </p:cNvPr>
          <p:cNvSpPr/>
          <p:nvPr/>
        </p:nvSpPr>
        <p:spPr>
          <a:xfrm>
            <a:off x="4639122" y="5793764"/>
            <a:ext cx="266700" cy="266700"/>
          </a:xfrm>
          <a:prstGeom prst="ellipse">
            <a:avLst/>
          </a:prstGeom>
          <a:solidFill>
            <a:srgbClr val="00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07A27B-2ABA-4D54-B2D2-DEDFD2F025D7}"/>
              </a:ext>
            </a:extLst>
          </p:cNvPr>
          <p:cNvSpPr/>
          <p:nvPr/>
        </p:nvSpPr>
        <p:spPr>
          <a:xfrm>
            <a:off x="5003464" y="5793764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Placeholder 52" descr="A close up of a pond&#10;&#10;Description automatically generated">
            <a:extLst>
              <a:ext uri="{FF2B5EF4-FFF2-40B4-BE49-F238E27FC236}">
                <a16:creationId xmlns:a16="http://schemas.microsoft.com/office/drawing/2014/main" id="{452FF827-5882-4FB8-8A4E-D9AD34B019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334622-155A-477C-A653-FCE56F392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87093C-0EB0-469B-87FD-CA80E98D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443" y="4578192"/>
            <a:ext cx="904018" cy="1390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D1C50-6594-4510-97EA-B966E2A1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3175" y="599910"/>
            <a:ext cx="1491528" cy="866049"/>
          </a:xfrm>
          <a:prstGeom prst="rect">
            <a:avLst/>
          </a:prstGeom>
        </p:spPr>
      </p:pic>
      <p:pic>
        <p:nvPicPr>
          <p:cNvPr id="14" name="Picture Placeholder 13" descr="A picture containing indoor, table, plate, food&#10;&#10;Description automatically generated">
            <a:extLst>
              <a:ext uri="{FF2B5EF4-FFF2-40B4-BE49-F238E27FC236}">
                <a16:creationId xmlns:a16="http://schemas.microsoft.com/office/drawing/2014/main" id="{2F91BFE4-3825-44BB-A4DF-28506D1BF7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r="9415"/>
          <a:stretch>
            <a:fillRect/>
          </a:stretch>
        </p:blipFill>
        <p:spPr/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5A74BEC-5795-48F0-9F43-21D6B9661B47}"/>
              </a:ext>
            </a:extLst>
          </p:cNvPr>
          <p:cNvGrpSpPr/>
          <p:nvPr/>
        </p:nvGrpSpPr>
        <p:grpSpPr>
          <a:xfrm>
            <a:off x="638651" y="5063386"/>
            <a:ext cx="4751758" cy="1499916"/>
            <a:chOff x="638651" y="5063386"/>
            <a:chExt cx="4751758" cy="1499916"/>
          </a:xfrm>
        </p:grpSpPr>
        <p:sp>
          <p:nvSpPr>
            <p:cNvPr id="26" name="Title 3">
              <a:extLst>
                <a:ext uri="{FF2B5EF4-FFF2-40B4-BE49-F238E27FC236}">
                  <a16:creationId xmlns:a16="http://schemas.microsoft.com/office/drawing/2014/main" id="{FC706154-AF77-4095-A6C9-FB8D169061C3}"/>
                </a:ext>
              </a:extLst>
            </p:cNvPr>
            <p:cNvSpPr txBox="1">
              <a:spLocks/>
            </p:cNvSpPr>
            <p:nvPr/>
          </p:nvSpPr>
          <p:spPr>
            <a:xfrm>
              <a:off x="638651" y="5063386"/>
              <a:ext cx="4751758" cy="7242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0A0E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You May Easily Change these Pictures! 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90A0E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C5120A98-B543-4507-9E89-77A920B4DC46}"/>
                </a:ext>
              </a:extLst>
            </p:cNvPr>
            <p:cNvSpPr txBox="1">
              <a:spLocks/>
            </p:cNvSpPr>
            <p:nvPr/>
          </p:nvSpPr>
          <p:spPr>
            <a:xfrm>
              <a:off x="638651" y="5839052"/>
              <a:ext cx="4751758" cy="7242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90A0E"/>
                  </a:solidFill>
                  <a:effectLst/>
                  <a:uLnTx/>
                  <a:uFillTx/>
                  <a:latin typeface="Raleway" panose="020B0503030101060003" pitchFamily="34" charset="0"/>
                </a:rPr>
                <a:t>Just Delete and Drag &amp; Drop New Ones!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90A0E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</p:grpSp>
      <p:pic>
        <p:nvPicPr>
          <p:cNvPr id="36" name="Picture Placeholder 35" descr="A close up of a flower&#10;&#10;Description automatically generated">
            <a:extLst>
              <a:ext uri="{FF2B5EF4-FFF2-40B4-BE49-F238E27FC236}">
                <a16:creationId xmlns:a16="http://schemas.microsoft.com/office/drawing/2014/main" id="{BEE497D8-381B-444B-8F1B-95D41B4D3D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6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647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Aharoni</vt:lpstr>
      <vt:lpstr>Arial</vt:lpstr>
      <vt:lpstr>Baloo</vt:lpstr>
      <vt:lpstr>Calibri</vt:lpstr>
      <vt:lpstr>Calibri Light</vt:lpstr>
      <vt:lpstr>Lora</vt:lpstr>
      <vt:lpstr>Raleway</vt:lpstr>
      <vt:lpstr>Wingdings</vt:lpstr>
      <vt:lpstr>Office Theme</vt:lpstr>
      <vt:lpstr>1_Office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Text &amp; Description Slide</vt:lpstr>
      <vt:lpstr>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21</cp:revision>
  <dcterms:created xsi:type="dcterms:W3CDTF">2019-05-20T08:18:00Z</dcterms:created>
  <dcterms:modified xsi:type="dcterms:W3CDTF">2019-06-03T07:17:12Z</dcterms:modified>
</cp:coreProperties>
</file>